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EB4F78"/>
    <a:srgbClr val="071023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302" y="43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55E1DB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0-43F4-94C7-4032C408E0F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70-43F4-94C7-4032C408E0F8}"/>
              </c:ext>
            </c:extLst>
          </c:dPt>
          <c:cat>
            <c:strRef>
              <c:f>Sheet1!$A$2:$A$7</c:f>
              <c:strCache>
                <c:ptCount val="6"/>
                <c:pt idx="0">
                  <c:v>PART1</c:v>
                </c:pt>
                <c:pt idx="1">
                  <c:v>PART2</c:v>
                </c:pt>
                <c:pt idx="2">
                  <c:v>PART3</c:v>
                </c:pt>
                <c:pt idx="3">
                  <c:v>PART4</c:v>
                </c:pt>
                <c:pt idx="4">
                  <c:v>PART5</c:v>
                </c:pt>
                <c:pt idx="5">
                  <c:v>PART6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3.8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0-43F4-94C7-4032C408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6180031"/>
        <c:axId val="1026180863"/>
      </c:barChart>
      <c:catAx>
        <c:axId val="102618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863"/>
        <c:crosses val="autoZero"/>
        <c:auto val="1"/>
        <c:lblAlgn val="ctr"/>
        <c:lblOffset val="100"/>
        <c:noMultiLvlLbl val="0"/>
      </c:catAx>
      <c:valAx>
        <c:axId val="102618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alpha val="30000"/>
      </a:schemeClr>
    </a:solidFill>
    <a:ln w="6350">
      <a:solidFill>
        <a:srgbClr val="55E1DB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  <c:pt idx="4">
                  <c:v>PART 05</c:v>
                </c:pt>
                <c:pt idx="5">
                  <c:v>PART 06</c:v>
                </c:pt>
                <c:pt idx="6">
                  <c:v>PART 07</c:v>
                </c:pt>
                <c:pt idx="7">
                  <c:v>PART 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4.4000000000000004</c:v>
                </c:pt>
                <c:pt idx="5">
                  <c:v>3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9-4062-9EFB-0B1815043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50101487"/>
        <c:axId val="1550084015"/>
      </c:barChart>
      <c:catAx>
        <c:axId val="155010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pitchFamily="34" charset="0"/>
              </a:defRPr>
            </a:pPr>
            <a:endParaRPr lang="zh-CN"/>
          </a:p>
        </c:txPr>
        <c:crossAx val="1550084015"/>
        <c:crosses val="autoZero"/>
        <c:auto val="1"/>
        <c:lblAlgn val="ctr"/>
        <c:lblOffset val="100"/>
        <c:noMultiLvlLbl val="0"/>
      </c:catAx>
      <c:valAx>
        <c:axId val="1550084015"/>
        <c:scaling>
          <c:orientation val="minMax"/>
          <c:max val="5.0999999999999996"/>
          <c:min val="0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0101487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572000" y="4076700"/>
            <a:ext cx="3835400" cy="330200"/>
            <a:chOff x="4572000" y="4076700"/>
            <a:chExt cx="3835400" cy="330200"/>
          </a:xfrm>
        </p:grpSpPr>
        <p:cxnSp>
          <p:nvCxnSpPr>
            <p:cNvPr id="3" name="直接连接符 2"/>
            <p:cNvCxnSpPr/>
            <p:nvPr userDrawn="1"/>
          </p:nvCxnSpPr>
          <p:spPr>
            <a:xfrm>
              <a:off x="4584700" y="4241800"/>
              <a:ext cx="3810000" cy="0"/>
            </a:xfrm>
            <a:prstGeom prst="line">
              <a:avLst/>
            </a:prstGeom>
            <a:ln w="38100"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 userDrawn="1"/>
          </p:nvSpPr>
          <p:spPr>
            <a:xfrm>
              <a:off x="4572000" y="4076700"/>
              <a:ext cx="3835400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24715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53823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910707" y="5334847"/>
            <a:ext cx="610887" cy="656712"/>
            <a:chOff x="6910707" y="5334847"/>
            <a:chExt cx="610887" cy="656712"/>
          </a:xfrm>
        </p:grpSpPr>
        <p:sp>
          <p:nvSpPr>
            <p:cNvPr id="175" name="等腰三角形 174"/>
            <p:cNvSpPr/>
            <p:nvPr/>
          </p:nvSpPr>
          <p:spPr>
            <a:xfrm rot="16200000">
              <a:off x="6865416" y="5380138"/>
              <a:ext cx="656712" cy="566130"/>
            </a:xfrm>
            <a:prstGeom prst="triangl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等腰三角形 176"/>
            <p:cNvSpPr/>
            <p:nvPr/>
          </p:nvSpPr>
          <p:spPr>
            <a:xfrm rot="1795004">
              <a:off x="7376797" y="5385663"/>
              <a:ext cx="98454" cy="84874"/>
            </a:xfrm>
            <a:prstGeom prst="triangle">
              <a:avLst/>
            </a:prstGeom>
            <a:solidFill>
              <a:srgbClr val="E83766">
                <a:alpha val="25000"/>
              </a:srgb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7025764" y="5473889"/>
              <a:ext cx="49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99861" y="5595226"/>
            <a:ext cx="1120485" cy="400110"/>
            <a:chOff x="4799861" y="5595226"/>
            <a:chExt cx="1120485" cy="400110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799861" y="5595226"/>
              <a:ext cx="946616" cy="400110"/>
              <a:chOff x="4616379" y="5609737"/>
              <a:chExt cx="946616" cy="400110"/>
            </a:xfrm>
          </p:grpSpPr>
          <p:sp>
            <p:nvSpPr>
              <p:cNvPr id="173" name="文本框 172"/>
              <p:cNvSpPr txBox="1"/>
              <p:nvPr/>
            </p:nvSpPr>
            <p:spPr>
              <a:xfrm>
                <a:off x="4616379" y="5609737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5088433" y="5609737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79" name="等腰三角形 178"/>
            <p:cNvSpPr/>
            <p:nvPr/>
          </p:nvSpPr>
          <p:spPr>
            <a:xfrm rot="5400000">
              <a:off x="5828874" y="5620854"/>
              <a:ext cx="98248" cy="8469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99861" y="6256482"/>
            <a:ext cx="2157199" cy="304971"/>
            <a:chOff x="4799861" y="6256482"/>
            <a:chExt cx="2157199" cy="304971"/>
          </a:xfrm>
        </p:grpSpPr>
        <p:grpSp>
          <p:nvGrpSpPr>
            <p:cNvPr id="196" name="组合 195"/>
            <p:cNvGrpSpPr/>
            <p:nvPr/>
          </p:nvGrpSpPr>
          <p:grpSpPr>
            <a:xfrm>
              <a:off x="4799861" y="6256482"/>
              <a:ext cx="2157199" cy="275532"/>
              <a:chOff x="4799861" y="6235700"/>
              <a:chExt cx="2157199" cy="275532"/>
            </a:xfrm>
          </p:grpSpPr>
          <p:cxnSp>
            <p:nvCxnSpPr>
              <p:cNvPr id="182" name="直接连接符 181"/>
              <p:cNvCxnSpPr/>
              <p:nvPr/>
            </p:nvCxnSpPr>
            <p:spPr>
              <a:xfrm>
                <a:off x="4799861" y="6235700"/>
                <a:ext cx="2157199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4799861" y="6363335"/>
                <a:ext cx="1737483" cy="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alpha val="2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4799861" y="6511232"/>
                <a:ext cx="13177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127000">
                  <a:schemeClr val="bg1">
                    <a:alpha val="1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组合 196"/>
            <p:cNvGrpSpPr/>
            <p:nvPr/>
          </p:nvGrpSpPr>
          <p:grpSpPr>
            <a:xfrm>
              <a:off x="6260424" y="6507453"/>
              <a:ext cx="349275" cy="54000"/>
              <a:chOff x="3025140" y="1244575"/>
              <a:chExt cx="349275" cy="54000"/>
            </a:xfrm>
          </p:grpSpPr>
          <p:sp>
            <p:nvSpPr>
              <p:cNvPr id="198" name="椭圆 197"/>
              <p:cNvSpPr>
                <a:spLocks noChangeAspect="1"/>
              </p:cNvSpPr>
              <p:nvPr/>
            </p:nvSpPr>
            <p:spPr>
              <a:xfrm>
                <a:off x="3025140" y="1244575"/>
                <a:ext cx="54000" cy="54000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63500">
                  <a:srgbClr val="55E1DB">
                    <a:alpha val="2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/>
            </p:nvSpPr>
            <p:spPr>
              <a:xfrm>
                <a:off x="3172778" y="1244575"/>
                <a:ext cx="54000" cy="54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2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/>
            </p:nvSpPr>
            <p:spPr>
              <a:xfrm>
                <a:off x="3320415" y="1244575"/>
                <a:ext cx="54000" cy="54000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63500">
                  <a:srgbClr val="E83766">
                    <a:alpha val="3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8262087" y="1633150"/>
            <a:ext cx="2332033" cy="549232"/>
            <a:chOff x="8262087" y="1633150"/>
            <a:chExt cx="2332033" cy="549232"/>
          </a:xfrm>
        </p:grpSpPr>
        <p:grpSp>
          <p:nvGrpSpPr>
            <p:cNvPr id="213" name="组合 212"/>
            <p:cNvGrpSpPr/>
            <p:nvPr/>
          </p:nvGrpSpPr>
          <p:grpSpPr>
            <a:xfrm>
              <a:off x="8262087" y="1633150"/>
              <a:ext cx="2332033" cy="549232"/>
              <a:chOff x="8190712" y="1493450"/>
              <a:chExt cx="2332033" cy="549232"/>
            </a:xfrm>
          </p:grpSpPr>
          <p:sp>
            <p:nvSpPr>
              <p:cNvPr id="209" name="文本框 208"/>
              <p:cNvSpPr txBox="1"/>
              <p:nvPr/>
            </p:nvSpPr>
            <p:spPr>
              <a:xfrm>
                <a:off x="8190712" y="1493450"/>
                <a:ext cx="922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FIND</a:t>
                </a:r>
                <a:endParaRPr lang="zh-CN" alt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10" name="文本框 209"/>
              <p:cNvSpPr txBox="1"/>
              <p:nvPr/>
            </p:nvSpPr>
            <p:spPr>
              <a:xfrm>
                <a:off x="8190712" y="1765683"/>
                <a:ext cx="23320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55E1DB"/>
                    </a:solidFill>
                    <a:effectLst>
                      <a:glow rad="127000">
                        <a:srgbClr val="55E1DB">
                          <a:alpha val="15000"/>
                        </a:srgbClr>
                      </a:glo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</a:t>
                </a:r>
                <a:r>
                  <a:rPr lang="en-US" altLang="zh-CN" sz="1200" dirty="0" smtClean="0">
                    <a:solidFill>
                      <a:schemeClr val="bg1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ipsum dolor sit </a:t>
                </a:r>
                <a:r>
                  <a:rPr lang="en-US" altLang="zh-CN" sz="1200" dirty="0" err="1" smtClean="0">
                    <a:solidFill>
                      <a:schemeClr val="bg1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amet</a:t>
                </a:r>
                <a:endPara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12" name="等腰三角形 211"/>
            <p:cNvSpPr/>
            <p:nvPr/>
          </p:nvSpPr>
          <p:spPr>
            <a:xfrm>
              <a:off x="8858962" y="1676730"/>
              <a:ext cx="89278" cy="76964"/>
            </a:xfrm>
            <a:prstGeom prst="triangle">
              <a:avLst/>
            </a:prstGeom>
            <a:solidFill>
              <a:srgbClr val="55E1DB">
                <a:alpha val="49000"/>
              </a:srgbClr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9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1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81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8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8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  <p:bldP spid="111" grpId="0" animBg="1"/>
      <p:bldP spid="125" grpId="0" animBg="1"/>
      <p:bldP spid="127" grpId="0" animBg="1"/>
      <p:bldP spid="128" grpId="0" animBg="1"/>
      <p:bldP spid="172" grpId="0"/>
      <p:bldP spid="214" grpId="0" animBg="1"/>
      <p:bldP spid="215" grpId="0" animBg="1"/>
      <p:bldP spid="2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457200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336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29336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-459232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1761670" y="3429000"/>
            <a:ext cx="21478420" cy="6118679"/>
            <a:chOff x="-1761670" y="3429000"/>
            <a:chExt cx="21478420" cy="6118679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-1761670" y="4421845"/>
              <a:ext cx="11906250" cy="5125834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06400" y="4413008"/>
              <a:ext cx="11785600" cy="507389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906012" y="4216400"/>
              <a:ext cx="11790938" cy="5076190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390900" y="4013454"/>
              <a:ext cx="11811000" cy="5084827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838700" y="3794538"/>
              <a:ext cx="11868150" cy="5109431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362700" y="3608430"/>
              <a:ext cx="11849100" cy="5101230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902213" y="3429000"/>
              <a:ext cx="11814537" cy="5086350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-1624693" y="3790948"/>
              <a:ext cx="11806465" cy="162560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-861332" y="4208461"/>
              <a:ext cx="12133581" cy="167064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-97971" y="4625973"/>
              <a:ext cx="12460697" cy="171568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665389" y="5043486"/>
              <a:ext cx="12787813" cy="1760721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346813" y="6233281"/>
              <a:ext cx="11806465" cy="162560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4445181" y="6513992"/>
              <a:ext cx="11806465" cy="162560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6096000" y="7175703"/>
              <a:ext cx="11806465" cy="162560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428750" y="5460998"/>
              <a:ext cx="13114929" cy="1805761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多边形 75"/>
          <p:cNvSpPr/>
          <p:nvPr/>
        </p:nvSpPr>
        <p:spPr>
          <a:xfrm>
            <a:off x="-1072072" y="3324374"/>
            <a:ext cx="14365969" cy="4757059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solidFill>
            <a:srgbClr val="55E1DB">
              <a:alpha val="2000"/>
            </a:srgbClr>
          </a:solidFill>
          <a:ln w="9525">
            <a:solidFill>
              <a:srgbClr val="55E1DB">
                <a:alpha val="50000"/>
              </a:srgbClr>
            </a:soli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426531" y="-893854"/>
            <a:ext cx="4766302" cy="4766302"/>
            <a:chOff x="-426531" y="-893854"/>
            <a:chExt cx="4766302" cy="4766302"/>
          </a:xfrm>
        </p:grpSpPr>
        <p:sp>
          <p:nvSpPr>
            <p:cNvPr id="112" name="椭圆 111"/>
            <p:cNvSpPr/>
            <p:nvPr/>
          </p:nvSpPr>
          <p:spPr>
            <a:xfrm>
              <a:off x="1387752" y="920429"/>
              <a:ext cx="1137734" cy="113773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676745" y="209421"/>
              <a:ext cx="2559750" cy="2559750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3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27827" y="-139485"/>
              <a:ext cx="3257584" cy="3257564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1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-34648" y="-501970"/>
              <a:ext cx="3982534" cy="3982534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9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-426531" y="-893854"/>
              <a:ext cx="4766302" cy="4766302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896515" y="1429192"/>
              <a:ext cx="120208" cy="1202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127000">
                <a:srgbClr val="55E1DB">
                  <a:alpha val="1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6361" y="541868"/>
              <a:ext cx="1891982" cy="1882346"/>
              <a:chOff x="1110054" y="654982"/>
              <a:chExt cx="1664596" cy="1656118"/>
            </a:xfrm>
          </p:grpSpPr>
          <p:sp>
            <p:nvSpPr>
              <p:cNvPr id="118" name="弧形 117"/>
              <p:cNvSpPr>
                <a:spLocks noChangeAspect="1"/>
              </p:cNvSpPr>
              <p:nvPr/>
            </p:nvSpPr>
            <p:spPr>
              <a:xfrm>
                <a:off x="1136650" y="673100"/>
                <a:ext cx="1638000" cy="1638000"/>
              </a:xfrm>
              <a:prstGeom prst="arc">
                <a:avLst>
                  <a:gd name="adj1" fmla="val 16200000"/>
                  <a:gd name="adj2" fmla="val 10848799"/>
                </a:avLst>
              </a:prstGeom>
              <a:ln w="12700">
                <a:solidFill>
                  <a:srgbClr val="55E1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1110054" y="654982"/>
                <a:ext cx="723889" cy="725392"/>
                <a:chOff x="9161854" y="2013882"/>
                <a:chExt cx="723889" cy="725392"/>
              </a:xfrm>
            </p:grpSpPr>
            <p:sp>
              <p:nvSpPr>
                <p:cNvPr id="120" name="椭圆 119"/>
                <p:cNvSpPr>
                  <a:spLocks noChangeAspect="1"/>
                </p:cNvSpPr>
                <p:nvPr/>
              </p:nvSpPr>
              <p:spPr>
                <a:xfrm rot="16920000">
                  <a:off x="9161854" y="267415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>
                  <a:spLocks noChangeAspect="1"/>
                </p:cNvSpPr>
                <p:nvPr/>
              </p:nvSpPr>
              <p:spPr>
                <a:xfrm rot="17640000">
                  <a:off x="9204602" y="2513895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>
                  <a:spLocks noChangeAspect="1"/>
                </p:cNvSpPr>
                <p:nvPr/>
              </p:nvSpPr>
              <p:spPr>
                <a:xfrm rot="18360000">
                  <a:off x="9279736" y="2366018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>
                  <a:spLocks noChangeAspect="1"/>
                </p:cNvSpPr>
                <p:nvPr/>
              </p:nvSpPr>
              <p:spPr>
                <a:xfrm rot="19080000">
                  <a:off x="9383972" y="223699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/>
                <p:cNvSpPr>
                  <a:spLocks noChangeAspect="1"/>
                </p:cNvSpPr>
                <p:nvPr/>
              </p:nvSpPr>
              <p:spPr>
                <a:xfrm rot="19800000">
                  <a:off x="9512757" y="213246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>
                  <a:spLocks noChangeAspect="1"/>
                </p:cNvSpPr>
                <p:nvPr/>
              </p:nvSpPr>
              <p:spPr>
                <a:xfrm rot="20520000">
                  <a:off x="9660460" y="2056996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>
                  <a:spLocks noChangeAspect="1"/>
                </p:cNvSpPr>
                <p:nvPr/>
              </p:nvSpPr>
              <p:spPr>
                <a:xfrm rot="21240000">
                  <a:off x="9820626" y="2013882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1039401" y="646972"/>
              <a:ext cx="1776370" cy="1776356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</p:grpSp>
      <p:sp>
        <p:nvSpPr>
          <p:cNvPr id="142" name="任意多边形 141"/>
          <p:cNvSpPr/>
          <p:nvPr/>
        </p:nvSpPr>
        <p:spPr>
          <a:xfrm>
            <a:off x="362856" y="2907136"/>
            <a:ext cx="12438743" cy="3921836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5000"/>
                  </a:schemeClr>
                </a:gs>
                <a:gs pos="33000">
                  <a:schemeClr val="bg1"/>
                </a:gs>
                <a:gs pos="6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25100" y="1651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588876"/>
            <a:ext cx="63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4221" y="6241285"/>
            <a:ext cx="820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337" y="5849156"/>
            <a:ext cx="4415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ORNARE</a:t>
            </a: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46725" y="741653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左大括号 7"/>
          <p:cNvSpPr/>
          <p:nvPr/>
        </p:nvSpPr>
        <p:spPr>
          <a:xfrm rot="4954253">
            <a:off x="4690261" y="-1145462"/>
            <a:ext cx="151304" cy="8907663"/>
          </a:xfrm>
          <a:prstGeom prst="leftBrace">
            <a:avLst>
              <a:gd name="adj1" fmla="val 39266"/>
              <a:gd name="adj2" fmla="val 30298"/>
            </a:avLst>
          </a:prstGeom>
          <a:ln>
            <a:solidFill>
              <a:schemeClr val="bg1">
                <a:alpha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 rot="17534169">
            <a:off x="3632451" y="1625155"/>
            <a:ext cx="422254" cy="7336592"/>
          </a:xfrm>
          <a:prstGeom prst="rightBrace">
            <a:avLst>
              <a:gd name="adj1" fmla="val 431795"/>
              <a:gd name="adj2" fmla="val 50000"/>
            </a:avLst>
          </a:prstGeom>
          <a:ln>
            <a:gradFill>
              <a:gsLst>
                <a:gs pos="50000">
                  <a:schemeClr val="bg1">
                    <a:alpha val="50000"/>
                  </a:schemeClr>
                </a:gs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625848" y="4607561"/>
            <a:ext cx="927100" cy="498121"/>
            <a:chOff x="3625848" y="4607561"/>
            <a:chExt cx="927100" cy="49812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 flipV="1">
              <a:off x="3907632" y="506968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336447">
              <a:off x="3625848" y="4607561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4178" y="2483856"/>
            <a:ext cx="927100" cy="544156"/>
            <a:chOff x="6572249" y="2423163"/>
            <a:chExt cx="927100" cy="544156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 flipV="1">
              <a:off x="7058026" y="293131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 rot="21190370">
              <a:off x="6572249" y="2423163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H="1">
            <a:off x="2950978" y="2659909"/>
            <a:ext cx="247" cy="3353838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017653" y="3864012"/>
            <a:ext cx="0" cy="16611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177673" y="3818292"/>
            <a:ext cx="0" cy="15240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12853" y="3963072"/>
            <a:ext cx="0" cy="14478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796673" y="3643032"/>
            <a:ext cx="0" cy="2141220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139573" y="4100232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2586407" y="2426331"/>
            <a:ext cx="707327" cy="476250"/>
            <a:chOff x="3348407" y="2266950"/>
            <a:chExt cx="707327" cy="476250"/>
          </a:xfrm>
        </p:grpSpPr>
        <p:sp>
          <p:nvSpPr>
            <p:cNvPr id="67" name="椭圆 66"/>
            <p:cNvSpPr/>
            <p:nvPr/>
          </p:nvSpPr>
          <p:spPr>
            <a:xfrm>
              <a:off x="3467100" y="2266950"/>
              <a:ext cx="476250" cy="47625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616270" y="2369288"/>
              <a:ext cx="177910" cy="271574"/>
              <a:chOff x="3602646" y="4102191"/>
              <a:chExt cx="169241" cy="258340"/>
            </a:xfrm>
          </p:grpSpPr>
          <p:sp>
            <p:nvSpPr>
              <p:cNvPr id="70" name="Freeform 459"/>
              <p:cNvSpPr>
                <a:spLocks/>
              </p:cNvSpPr>
              <p:nvPr/>
            </p:nvSpPr>
            <p:spPr bwMode="auto">
              <a:xfrm>
                <a:off x="3602646" y="4102191"/>
                <a:ext cx="169241" cy="258340"/>
              </a:xfrm>
              <a:custGeom>
                <a:avLst/>
                <a:gdLst>
                  <a:gd name="T0" fmla="*/ 152 w 152"/>
                  <a:gd name="T1" fmla="*/ 216 h 232"/>
                  <a:gd name="T2" fmla="*/ 136 w 152"/>
                  <a:gd name="T3" fmla="*/ 232 h 232"/>
                  <a:gd name="T4" fmla="*/ 16 w 152"/>
                  <a:gd name="T5" fmla="*/ 232 h 232"/>
                  <a:gd name="T6" fmla="*/ 0 w 152"/>
                  <a:gd name="T7" fmla="*/ 216 h 232"/>
                  <a:gd name="T8" fmla="*/ 0 w 152"/>
                  <a:gd name="T9" fmla="*/ 16 h 232"/>
                  <a:gd name="T10" fmla="*/ 16 w 152"/>
                  <a:gd name="T11" fmla="*/ 0 h 232"/>
                  <a:gd name="T12" fmla="*/ 136 w 152"/>
                  <a:gd name="T13" fmla="*/ 0 h 232"/>
                  <a:gd name="T14" fmla="*/ 152 w 152"/>
                  <a:gd name="T15" fmla="*/ 16 h 232"/>
                  <a:gd name="T16" fmla="*/ 152 w 152"/>
                  <a:gd name="T17" fmla="*/ 2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32">
                    <a:moveTo>
                      <a:pt x="152" y="216"/>
                    </a:moveTo>
                    <a:cubicBezTo>
                      <a:pt x="152" y="225"/>
                      <a:pt x="145" y="232"/>
                      <a:pt x="136" y="23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7" y="232"/>
                      <a:pt x="0" y="225"/>
                      <a:pt x="0" y="2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6"/>
                    </a:cubicBezTo>
                    <a:lnTo>
                      <a:pt x="152" y="21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55E1D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460"/>
              <p:cNvSpPr>
                <a:spLocks noChangeArrowheads="1"/>
              </p:cNvSpPr>
              <p:nvPr/>
            </p:nvSpPr>
            <p:spPr bwMode="auto">
              <a:xfrm>
                <a:off x="3629517" y="4128590"/>
                <a:ext cx="115970" cy="89099"/>
              </a:xfrm>
              <a:prstGeom prst="rect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461"/>
              <p:cNvSpPr>
                <a:spLocks noChangeArrowheads="1"/>
              </p:cNvSpPr>
              <p:nvPr/>
            </p:nvSpPr>
            <p:spPr bwMode="auto">
              <a:xfrm>
                <a:off x="3642717" y="4244560"/>
                <a:ext cx="89099" cy="89099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462"/>
              <p:cNvSpPr>
                <a:spLocks noChangeArrowheads="1"/>
              </p:cNvSpPr>
              <p:nvPr/>
            </p:nvSpPr>
            <p:spPr bwMode="auto">
              <a:xfrm>
                <a:off x="3660631" y="4262474"/>
                <a:ext cx="53271" cy="53271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弧形 68"/>
            <p:cNvSpPr/>
            <p:nvPr/>
          </p:nvSpPr>
          <p:spPr>
            <a:xfrm rot="20972145">
              <a:off x="3348407" y="2439251"/>
              <a:ext cx="707327" cy="189915"/>
            </a:xfrm>
            <a:prstGeom prst="arc">
              <a:avLst>
                <a:gd name="adj1" fmla="val 20668739"/>
                <a:gd name="adj2" fmla="val 11863752"/>
              </a:avLst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15225" y="3028012"/>
            <a:ext cx="691782" cy="338554"/>
            <a:chOff x="2915225" y="3028012"/>
            <a:chExt cx="691782" cy="33855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8" name="直接连接符 87"/>
          <p:cNvCxnSpPr/>
          <p:nvPr/>
        </p:nvCxnSpPr>
        <p:spPr>
          <a:xfrm flipH="1">
            <a:off x="5043347" y="1615460"/>
            <a:ext cx="1" cy="4356568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60377" y="1089247"/>
            <a:ext cx="1508385" cy="1011124"/>
            <a:chOff x="5328404" y="1349604"/>
            <a:chExt cx="1508385" cy="1011124"/>
          </a:xfrm>
        </p:grpSpPr>
        <p:sp>
          <p:nvSpPr>
            <p:cNvPr id="85" name="椭圆 84"/>
            <p:cNvSpPr/>
            <p:nvPr/>
          </p:nvSpPr>
          <p:spPr>
            <a:xfrm>
              <a:off x="5568507" y="1349604"/>
              <a:ext cx="1011124" cy="101112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5852812" y="1635096"/>
              <a:ext cx="442514" cy="440140"/>
            </a:xfrm>
            <a:custGeom>
              <a:avLst/>
              <a:gdLst>
                <a:gd name="T0" fmla="*/ 69 w 237"/>
                <a:gd name="T1" fmla="*/ 104 h 236"/>
                <a:gd name="T2" fmla="*/ 145 w 237"/>
                <a:gd name="T3" fmla="*/ 28 h 236"/>
                <a:gd name="T4" fmla="*/ 117 w 237"/>
                <a:gd name="T5" fmla="*/ 0 h 236"/>
                <a:gd name="T6" fmla="*/ 37 w 237"/>
                <a:gd name="T7" fmla="*/ 80 h 236"/>
                <a:gd name="T8" fmla="*/ 33 w 237"/>
                <a:gd name="T9" fmla="*/ 204 h 236"/>
                <a:gd name="T10" fmla="*/ 153 w 237"/>
                <a:gd name="T11" fmla="*/ 204 h 236"/>
                <a:gd name="T12" fmla="*/ 237 w 237"/>
                <a:gd name="T13" fmla="*/ 120 h 236"/>
                <a:gd name="T14" fmla="*/ 209 w 237"/>
                <a:gd name="T15" fmla="*/ 92 h 236"/>
                <a:gd name="T16" fmla="*/ 133 w 237"/>
                <a:gd name="T17" fmla="*/ 168 h 236"/>
                <a:gd name="T18" fmla="*/ 69 w 237"/>
                <a:gd name="T19" fmla="*/ 168 h 236"/>
                <a:gd name="T20" fmla="*/ 69 w 237"/>
                <a:gd name="T21" fmla="*/ 10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6">
                  <a:moveTo>
                    <a:pt x="69" y="104"/>
                  </a:moveTo>
                  <a:cubicBezTo>
                    <a:pt x="145" y="28"/>
                    <a:pt x="145" y="28"/>
                    <a:pt x="145" y="2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" y="113"/>
                    <a:pt x="0" y="171"/>
                    <a:pt x="33" y="204"/>
                  </a:cubicBezTo>
                  <a:cubicBezTo>
                    <a:pt x="65" y="236"/>
                    <a:pt x="121" y="236"/>
                    <a:pt x="153" y="204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15" y="186"/>
                    <a:pt x="87" y="186"/>
                    <a:pt x="69" y="168"/>
                  </a:cubicBezTo>
                  <a:cubicBezTo>
                    <a:pt x="51" y="150"/>
                    <a:pt x="51" y="122"/>
                    <a:pt x="69" y="104"/>
                  </a:cubicBezTo>
                  <a:close/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弧形 86"/>
            <p:cNvSpPr/>
            <p:nvPr/>
          </p:nvSpPr>
          <p:spPr>
            <a:xfrm rot="19945552">
              <a:off x="5328404" y="1743227"/>
              <a:ext cx="1508385" cy="365441"/>
            </a:xfrm>
            <a:prstGeom prst="arc">
              <a:avLst>
                <a:gd name="adj1" fmla="val 20771211"/>
                <a:gd name="adj2" fmla="val 11818366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4712820" y="3988827"/>
            <a:ext cx="0" cy="18211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855632" y="3668787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293168" y="3028012"/>
            <a:ext cx="0" cy="313103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441655" y="3834516"/>
            <a:ext cx="0" cy="184852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638800" y="3480564"/>
            <a:ext cx="0" cy="26784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7417540" y="1928113"/>
            <a:ext cx="1" cy="3196799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047682" y="3709850"/>
            <a:ext cx="0" cy="120627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249486" y="2556420"/>
            <a:ext cx="0" cy="220239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639555" y="3298808"/>
            <a:ext cx="27803" cy="1744678"/>
          </a:xfrm>
          <a:prstGeom prst="line">
            <a:avLst/>
          </a:prstGeom>
          <a:ln w="6350"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802952" y="3105281"/>
            <a:ext cx="25332" cy="20471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6989913" y="1665757"/>
            <a:ext cx="838020" cy="559019"/>
            <a:chOff x="8069586" y="1690630"/>
            <a:chExt cx="838020" cy="559019"/>
          </a:xfrm>
        </p:grpSpPr>
        <p:sp>
          <p:nvSpPr>
            <p:cNvPr id="108" name="椭圆 107"/>
            <p:cNvSpPr/>
            <p:nvPr/>
          </p:nvSpPr>
          <p:spPr>
            <a:xfrm>
              <a:off x="8222811" y="1690630"/>
              <a:ext cx="559019" cy="559019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8424291" y="1887298"/>
              <a:ext cx="156058" cy="165682"/>
              <a:chOff x="4119796" y="4669312"/>
              <a:chExt cx="214026" cy="227226"/>
            </a:xfrm>
          </p:grpSpPr>
          <p:sp>
            <p:nvSpPr>
              <p:cNvPr id="111" name="Freeform 579"/>
              <p:cNvSpPr>
                <a:spLocks/>
              </p:cNvSpPr>
              <p:nvPr/>
            </p:nvSpPr>
            <p:spPr bwMode="auto">
              <a:xfrm>
                <a:off x="4119796" y="4795182"/>
                <a:ext cx="214026" cy="101356"/>
              </a:xfrm>
              <a:custGeom>
                <a:avLst/>
                <a:gdLst>
                  <a:gd name="T0" fmla="*/ 72 w 192"/>
                  <a:gd name="T1" fmla="*/ 2 h 91"/>
                  <a:gd name="T2" fmla="*/ 72 w 192"/>
                  <a:gd name="T3" fmla="*/ 27 h 91"/>
                  <a:gd name="T4" fmla="*/ 20 w 192"/>
                  <a:gd name="T5" fmla="*/ 46 h 91"/>
                  <a:gd name="T6" fmla="*/ 0 w 192"/>
                  <a:gd name="T7" fmla="*/ 75 h 91"/>
                  <a:gd name="T8" fmla="*/ 0 w 192"/>
                  <a:gd name="T9" fmla="*/ 91 h 91"/>
                  <a:gd name="T10" fmla="*/ 192 w 192"/>
                  <a:gd name="T11" fmla="*/ 91 h 91"/>
                  <a:gd name="T12" fmla="*/ 192 w 192"/>
                  <a:gd name="T13" fmla="*/ 75 h 91"/>
                  <a:gd name="T14" fmla="*/ 172 w 192"/>
                  <a:gd name="T15" fmla="*/ 46 h 91"/>
                  <a:gd name="T16" fmla="*/ 120 w 192"/>
                  <a:gd name="T17" fmla="*/ 27 h 91"/>
                  <a:gd name="T18" fmla="*/ 120 w 1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91">
                    <a:moveTo>
                      <a:pt x="72" y="2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8" y="50"/>
                      <a:pt x="0" y="62"/>
                      <a:pt x="0" y="7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92" y="91"/>
                      <a:pt x="192" y="91"/>
                      <a:pt x="192" y="91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62"/>
                      <a:pt x="184" y="50"/>
                      <a:pt x="172" y="46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Oval 580"/>
              <p:cNvSpPr>
                <a:spLocks noChangeArrowheads="1"/>
              </p:cNvSpPr>
              <p:nvPr/>
            </p:nvSpPr>
            <p:spPr bwMode="auto">
              <a:xfrm>
                <a:off x="4168824" y="4669312"/>
                <a:ext cx="112670" cy="134827"/>
              </a:xfrm>
              <a:prstGeom prst="ellipse">
                <a:avLst/>
              </a:pr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1"/>
              <p:cNvSpPr>
                <a:spLocks/>
              </p:cNvSpPr>
              <p:nvPr/>
            </p:nvSpPr>
            <p:spPr bwMode="auto">
              <a:xfrm>
                <a:off x="4169767" y="4709383"/>
                <a:ext cx="111727" cy="25457"/>
              </a:xfrm>
              <a:custGeom>
                <a:avLst/>
                <a:gdLst>
                  <a:gd name="T0" fmla="*/ 100 w 100"/>
                  <a:gd name="T1" fmla="*/ 19 h 23"/>
                  <a:gd name="T2" fmla="*/ 95 w 100"/>
                  <a:gd name="T3" fmla="*/ 19 h 23"/>
                  <a:gd name="T4" fmla="*/ 57 w 100"/>
                  <a:gd name="T5" fmla="*/ 0 h 23"/>
                  <a:gd name="T6" fmla="*/ 19 w 100"/>
                  <a:gd name="T7" fmla="*/ 19 h 23"/>
                  <a:gd name="T8" fmla="*/ 0 w 100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3">
                    <a:moveTo>
                      <a:pt x="100" y="19"/>
                    </a:moveTo>
                    <a:cubicBezTo>
                      <a:pt x="98" y="19"/>
                      <a:pt x="97" y="19"/>
                      <a:pt x="95" y="19"/>
                    </a:cubicBezTo>
                    <a:cubicBezTo>
                      <a:pt x="78" y="23"/>
                      <a:pt x="67" y="16"/>
                      <a:pt x="57" y="0"/>
                    </a:cubicBezTo>
                    <a:cubicBezTo>
                      <a:pt x="52" y="11"/>
                      <a:pt x="34" y="19"/>
                      <a:pt x="19" y="19"/>
                    </a:cubicBezTo>
                    <a:cubicBezTo>
                      <a:pt x="12" y="19"/>
                      <a:pt x="6" y="18"/>
                      <a:pt x="0" y="15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0" name="弧形 109"/>
            <p:cNvSpPr/>
            <p:nvPr/>
          </p:nvSpPr>
          <p:spPr>
            <a:xfrm rot="525663">
              <a:off x="8069586" y="1915061"/>
              <a:ext cx="838020" cy="201977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55E1DB"/>
              </a:solidFill>
            </a:ln>
            <a:effectLst>
              <a:glow rad="889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7" name="直接连接符 136"/>
          <p:cNvCxnSpPr/>
          <p:nvPr/>
        </p:nvCxnSpPr>
        <p:spPr>
          <a:xfrm>
            <a:off x="7525303" y="3213937"/>
            <a:ext cx="27572" cy="2228089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228384" y="2274456"/>
            <a:ext cx="825849" cy="461665"/>
            <a:chOff x="4222288" y="2274456"/>
            <a:chExt cx="825849" cy="46166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4421537" y="2701844"/>
              <a:ext cx="5266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4222288" y="2274456"/>
              <a:ext cx="825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381084" y="2292885"/>
            <a:ext cx="691782" cy="338554"/>
            <a:chOff x="2915225" y="3028012"/>
            <a:chExt cx="691782" cy="338554"/>
          </a:xfrm>
        </p:grpSpPr>
        <p:cxnSp>
          <p:nvCxnSpPr>
            <p:cNvPr id="156" name="直接连接符 15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65" name="直接连接符 164"/>
          <p:cNvCxnSpPr/>
          <p:nvPr/>
        </p:nvCxnSpPr>
        <p:spPr>
          <a:xfrm flipH="1">
            <a:off x="10330258" y="1662788"/>
            <a:ext cx="1" cy="4223762"/>
          </a:xfrm>
          <a:prstGeom prst="line">
            <a:avLst/>
          </a:prstGeom>
          <a:ln w="25400">
            <a:gradFill>
              <a:gsLst>
                <a:gs pos="0">
                  <a:srgbClr val="EB4F78"/>
                </a:gs>
                <a:gs pos="100000">
                  <a:srgbClr val="EB4F78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EB4F78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10065351" y="2800243"/>
            <a:ext cx="0" cy="175209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10144580" y="2678331"/>
            <a:ext cx="0" cy="2262096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0594056" y="2736121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>
            <a:off x="9758400" y="1288175"/>
            <a:ext cx="1085492" cy="724102"/>
            <a:chOff x="9758400" y="1288175"/>
            <a:chExt cx="1085492" cy="724102"/>
          </a:xfrm>
        </p:grpSpPr>
        <p:sp>
          <p:nvSpPr>
            <p:cNvPr id="105" name="椭圆 104"/>
            <p:cNvSpPr/>
            <p:nvPr/>
          </p:nvSpPr>
          <p:spPr>
            <a:xfrm>
              <a:off x="9956873" y="1288175"/>
              <a:ext cx="724100" cy="724102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E8376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弧形 105"/>
            <p:cNvSpPr/>
            <p:nvPr/>
          </p:nvSpPr>
          <p:spPr>
            <a:xfrm rot="525663">
              <a:off x="9758400" y="1578882"/>
              <a:ext cx="1085492" cy="261623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E83766"/>
              </a:solidFill>
            </a:ln>
            <a:effectLst>
              <a:glow rad="88900">
                <a:srgbClr val="E83766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10229824" y="1521056"/>
              <a:ext cx="178198" cy="258340"/>
              <a:chOff x="4659104" y="4636784"/>
              <a:chExt cx="178198" cy="258340"/>
            </a:xfrm>
          </p:grpSpPr>
          <p:sp>
            <p:nvSpPr>
              <p:cNvPr id="162" name="Freeform 513"/>
              <p:cNvSpPr>
                <a:spLocks/>
              </p:cNvSpPr>
              <p:nvPr/>
            </p:nvSpPr>
            <p:spPr bwMode="auto">
              <a:xfrm>
                <a:off x="4659104" y="4636784"/>
                <a:ext cx="178198" cy="258340"/>
              </a:xfrm>
              <a:custGeom>
                <a:avLst/>
                <a:gdLst>
                  <a:gd name="T0" fmla="*/ 160 w 160"/>
                  <a:gd name="T1" fmla="*/ 80 h 232"/>
                  <a:gd name="T2" fmla="*/ 80 w 160"/>
                  <a:gd name="T3" fmla="*/ 232 h 232"/>
                  <a:gd name="T4" fmla="*/ 0 w 160"/>
                  <a:gd name="T5" fmla="*/ 80 h 232"/>
                  <a:gd name="T6" fmla="*/ 80 w 160"/>
                  <a:gd name="T7" fmla="*/ 0 h 232"/>
                  <a:gd name="T8" fmla="*/ 160 w 160"/>
                  <a:gd name="T9" fmla="*/ 8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2">
                    <a:moveTo>
                      <a:pt x="160" y="80"/>
                    </a:moveTo>
                    <a:cubicBezTo>
                      <a:pt x="160" y="124"/>
                      <a:pt x="80" y="232"/>
                      <a:pt x="80" y="232"/>
                    </a:cubicBezTo>
                    <a:cubicBezTo>
                      <a:pt x="80" y="232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Oval 514"/>
              <p:cNvSpPr>
                <a:spLocks noChangeArrowheads="1"/>
              </p:cNvSpPr>
              <p:nvPr/>
            </p:nvSpPr>
            <p:spPr bwMode="auto">
              <a:xfrm>
                <a:off x="4712374" y="469052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74" name="直接连接符 173"/>
          <p:cNvCxnSpPr/>
          <p:nvPr/>
        </p:nvCxnSpPr>
        <p:spPr>
          <a:xfrm>
            <a:off x="10437518" y="2397147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flipH="1">
            <a:off x="8703206" y="3535934"/>
            <a:ext cx="1" cy="3322066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>
            <a:off x="8438297" y="4625973"/>
            <a:ext cx="0" cy="179950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8517526" y="4551477"/>
            <a:ext cx="0" cy="2262096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8967002" y="4609267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810464" y="4270293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/>
          <p:cNvGrpSpPr/>
          <p:nvPr/>
        </p:nvGrpSpPr>
        <p:grpSpPr>
          <a:xfrm>
            <a:off x="8180109" y="3173224"/>
            <a:ext cx="1026938" cy="685042"/>
            <a:chOff x="8620110" y="3089084"/>
            <a:chExt cx="1026938" cy="685042"/>
          </a:xfrm>
        </p:grpSpPr>
        <p:sp>
          <p:nvSpPr>
            <p:cNvPr id="196" name="椭圆 195"/>
            <p:cNvSpPr/>
            <p:nvPr/>
          </p:nvSpPr>
          <p:spPr>
            <a:xfrm>
              <a:off x="8807877" y="3089084"/>
              <a:ext cx="685041" cy="685042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弧形 196"/>
            <p:cNvSpPr/>
            <p:nvPr/>
          </p:nvSpPr>
          <p:spPr>
            <a:xfrm rot="1016936">
              <a:off x="8620110" y="3364111"/>
              <a:ext cx="1026938" cy="247510"/>
            </a:xfrm>
            <a:prstGeom prst="arc">
              <a:avLst>
                <a:gd name="adj1" fmla="val 20676351"/>
                <a:gd name="adj2" fmla="val 11733477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9009289" y="3290751"/>
              <a:ext cx="282217" cy="281708"/>
              <a:chOff x="8208200" y="1051456"/>
              <a:chExt cx="258811" cy="258340"/>
            </a:xfrm>
          </p:grpSpPr>
          <p:sp>
            <p:nvSpPr>
              <p:cNvPr id="19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10333418" y="2001566"/>
            <a:ext cx="691782" cy="338554"/>
            <a:chOff x="10333418" y="2001566"/>
            <a:chExt cx="691782" cy="338554"/>
          </a:xfrm>
        </p:grpSpPr>
        <p:cxnSp>
          <p:nvCxnSpPr>
            <p:cNvPr id="211" name="直接连接符 210"/>
            <p:cNvCxnSpPr/>
            <p:nvPr/>
          </p:nvCxnSpPr>
          <p:spPr>
            <a:xfrm flipV="1">
              <a:off x="10433646" y="2320369"/>
              <a:ext cx="355127" cy="1"/>
            </a:xfrm>
            <a:prstGeom prst="line">
              <a:avLst/>
            </a:prstGeom>
            <a:ln>
              <a:solidFill>
                <a:srgbClr val="EB4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/>
            <p:cNvSpPr txBox="1"/>
            <p:nvPr/>
          </p:nvSpPr>
          <p:spPr>
            <a:xfrm>
              <a:off x="10333418" y="2001566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65</a:t>
              </a:r>
              <a:r>
                <a:rPr lang="en-US" altLang="zh-CN" sz="11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EB4F78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8708486" y="3846840"/>
            <a:ext cx="691782" cy="338554"/>
            <a:chOff x="8708486" y="3846840"/>
            <a:chExt cx="691782" cy="338554"/>
          </a:xfrm>
        </p:grpSpPr>
        <p:cxnSp>
          <p:nvCxnSpPr>
            <p:cNvPr id="217" name="直接连接符 216"/>
            <p:cNvCxnSpPr/>
            <p:nvPr/>
          </p:nvCxnSpPr>
          <p:spPr>
            <a:xfrm flipV="1">
              <a:off x="8808714" y="4165643"/>
              <a:ext cx="3551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文本框 217"/>
            <p:cNvSpPr txBox="1"/>
            <p:nvPr/>
          </p:nvSpPr>
          <p:spPr>
            <a:xfrm>
              <a:off x="8708486" y="3846840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55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8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6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9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8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6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8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6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9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42" grpId="0" animBg="1"/>
      <p:bldP spid="2" grpId="0"/>
      <p:bldP spid="3" grpId="0"/>
      <p:bldP spid="41" grpId="0"/>
      <p:bldP spid="4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09152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06627" y="-659290"/>
            <a:ext cx="8757140" cy="8757140"/>
          </a:xfrm>
          <a:prstGeom prst="ellipse">
            <a:avLst/>
          </a:prstGeom>
          <a:noFill/>
          <a:ln w="34925">
            <a:solidFill>
              <a:srgbClr val="55E1DB"/>
            </a:solidFill>
          </a:ln>
          <a:effectLst>
            <a:glow rad="1270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106004" y="-658895"/>
            <a:ext cx="7828952" cy="782895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-105382" y="-658501"/>
            <a:ext cx="7086753" cy="708675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04760" y="-658108"/>
            <a:ext cx="6447503" cy="64475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4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-104137" y="-657713"/>
            <a:ext cx="5911884" cy="591188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3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-103514" y="-657318"/>
            <a:ext cx="5444772" cy="544477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2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-102891" y="-656924"/>
            <a:ext cx="4996696" cy="499669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-102271" y="-656532"/>
            <a:ext cx="4575389" cy="457538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-101648" y="-656137"/>
            <a:ext cx="4151134" cy="415113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9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101027" y="-655745"/>
            <a:ext cx="3732774" cy="373277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100404" y="-655350"/>
            <a:ext cx="3355008" cy="335500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99783" y="-654957"/>
            <a:ext cx="2948214" cy="2948214"/>
          </a:xfrm>
          <a:prstGeom prst="ellipse">
            <a:avLst/>
          </a:prstGeom>
          <a:noFill/>
          <a:ln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5" idx="3"/>
          </p:cNvCxnSpPr>
          <p:nvPr/>
        </p:nvCxnSpPr>
        <p:spPr>
          <a:xfrm>
            <a:off x="331973" y="1861501"/>
            <a:ext cx="537776" cy="3160442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957943" y="3251200"/>
            <a:ext cx="674451" cy="26416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" idx="4"/>
          </p:cNvCxnSpPr>
          <p:nvPr/>
        </p:nvCxnSpPr>
        <p:spPr>
          <a:xfrm>
            <a:off x="1374324" y="2293257"/>
            <a:ext cx="876292" cy="1756229"/>
          </a:xfrm>
          <a:prstGeom prst="line">
            <a:avLst/>
          </a:prstGeom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293257" y="2525486"/>
            <a:ext cx="2365829" cy="33528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2873828" y="2670629"/>
            <a:ext cx="3294743" cy="3512457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394857" y="1306285"/>
            <a:ext cx="3468915" cy="265611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2661496" y="725714"/>
            <a:ext cx="8275953" cy="4136572"/>
          </a:xfrm>
          <a:prstGeom prst="line">
            <a:avLst/>
          </a:prstGeom>
          <a:ln>
            <a:gradFill>
              <a:gsLst>
                <a:gs pos="28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2729819" y="406400"/>
            <a:ext cx="5020810" cy="1901371"/>
          </a:xfrm>
          <a:prstGeom prst="line">
            <a:avLst/>
          </a:prstGeom>
          <a:ln w="38100"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54" idx="7"/>
          </p:cNvCxnSpPr>
          <p:nvPr/>
        </p:nvCxnSpPr>
        <p:spPr>
          <a:xfrm>
            <a:off x="1857829" y="-333829"/>
            <a:ext cx="4718596" cy="821457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58" idx="5"/>
          </p:cNvCxnSpPr>
          <p:nvPr/>
        </p:nvCxnSpPr>
        <p:spPr>
          <a:xfrm>
            <a:off x="1291771" y="851673"/>
            <a:ext cx="3252119" cy="3138413"/>
          </a:xfrm>
          <a:prstGeom prst="line">
            <a:avLst/>
          </a:prstGeom>
          <a:ln w="57150">
            <a:gradFill>
              <a:gsLst>
                <a:gs pos="80000">
                  <a:srgbClr val="55E1DB">
                    <a:alpha val="21000"/>
                  </a:srgbClr>
                </a:gs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弧形 147"/>
          <p:cNvSpPr>
            <a:spLocks noChangeAspect="1"/>
          </p:cNvSpPr>
          <p:nvPr/>
        </p:nvSpPr>
        <p:spPr>
          <a:xfrm>
            <a:off x="-466269" y="-1008647"/>
            <a:ext cx="9465126" cy="9465126"/>
          </a:xfrm>
          <a:prstGeom prst="arc">
            <a:avLst>
              <a:gd name="adj1" fmla="val 20210623"/>
              <a:gd name="adj2" fmla="val 1393296"/>
            </a:avLst>
          </a:prstGeom>
          <a:ln>
            <a:solidFill>
              <a:schemeClr val="bg1">
                <a:alpha val="4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489158" y="5445919"/>
            <a:ext cx="266700" cy="266700"/>
            <a:chOff x="8486777" y="5443538"/>
            <a:chExt cx="266700" cy="266700"/>
          </a:xfrm>
        </p:grpSpPr>
        <p:sp>
          <p:nvSpPr>
            <p:cNvPr id="145" name="椭圆 144"/>
            <p:cNvSpPr/>
            <p:nvPr/>
          </p:nvSpPr>
          <p:spPr>
            <a:xfrm>
              <a:off x="8486777" y="5443538"/>
              <a:ext cx="266700" cy="26670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8561665" y="5524378"/>
              <a:ext cx="116924" cy="105021"/>
              <a:chOff x="8560188" y="5525228"/>
              <a:chExt cx="116924" cy="105021"/>
            </a:xfrm>
          </p:grpSpPr>
          <p:sp>
            <p:nvSpPr>
              <p:cNvPr id="143" name="Freeform 710"/>
              <p:cNvSpPr>
                <a:spLocks noEditPoints="1"/>
              </p:cNvSpPr>
              <p:nvPr/>
            </p:nvSpPr>
            <p:spPr bwMode="auto">
              <a:xfrm>
                <a:off x="8560188" y="5525228"/>
                <a:ext cx="56296" cy="105015"/>
              </a:xfrm>
              <a:custGeom>
                <a:avLst/>
                <a:gdLst>
                  <a:gd name="T0" fmla="*/ 94 w 142"/>
                  <a:gd name="T1" fmla="*/ 8 h 266"/>
                  <a:gd name="T2" fmla="*/ 20 w 142"/>
                  <a:gd name="T3" fmla="*/ 67 h 266"/>
                  <a:gd name="T4" fmla="*/ 13 w 142"/>
                  <a:gd name="T5" fmla="*/ 161 h 266"/>
                  <a:gd name="T6" fmla="*/ 4 w 142"/>
                  <a:gd name="T7" fmla="*/ 212 h 266"/>
                  <a:gd name="T8" fmla="*/ 40 w 142"/>
                  <a:gd name="T9" fmla="*/ 262 h 266"/>
                  <a:gd name="T10" fmla="*/ 90 w 142"/>
                  <a:gd name="T11" fmla="*/ 227 h 266"/>
                  <a:gd name="T12" fmla="*/ 94 w 142"/>
                  <a:gd name="T13" fmla="*/ 171 h 266"/>
                  <a:gd name="T14" fmla="*/ 136 w 142"/>
                  <a:gd name="T15" fmla="*/ 78 h 266"/>
                  <a:gd name="T16" fmla="*/ 94 w 142"/>
                  <a:gd name="T17" fmla="*/ 8 h 266"/>
                  <a:gd name="T18" fmla="*/ 89 w 142"/>
                  <a:gd name="T19" fmla="*/ 148 h 266"/>
                  <a:gd name="T20" fmla="*/ 80 w 142"/>
                  <a:gd name="T21" fmla="*/ 146 h 266"/>
                  <a:gd name="T22" fmla="*/ 108 w 142"/>
                  <a:gd name="T23" fmla="*/ 81 h 266"/>
                  <a:gd name="T24" fmla="*/ 85 w 142"/>
                  <a:gd name="T25" fmla="*/ 44 h 266"/>
                  <a:gd name="T26" fmla="*/ 84 w 142"/>
                  <a:gd name="T27" fmla="*/ 44 h 266"/>
                  <a:gd name="T28" fmla="*/ 84 w 142"/>
                  <a:gd name="T29" fmla="*/ 44 h 266"/>
                  <a:gd name="T30" fmla="*/ 49 w 142"/>
                  <a:gd name="T31" fmla="*/ 68 h 266"/>
                  <a:gd name="T32" fmla="*/ 34 w 142"/>
                  <a:gd name="T33" fmla="*/ 138 h 266"/>
                  <a:gd name="T34" fmla="*/ 26 w 142"/>
                  <a:gd name="T35" fmla="*/ 137 h 266"/>
                  <a:gd name="T36" fmla="*/ 36 w 142"/>
                  <a:gd name="T37" fmla="*/ 59 h 266"/>
                  <a:gd name="T38" fmla="*/ 81 w 142"/>
                  <a:gd name="T39" fmla="*/ 40 h 266"/>
                  <a:gd name="T40" fmla="*/ 81 w 142"/>
                  <a:gd name="T41" fmla="*/ 40 h 266"/>
                  <a:gd name="T42" fmla="*/ 82 w 142"/>
                  <a:gd name="T43" fmla="*/ 33 h 266"/>
                  <a:gd name="T44" fmla="*/ 86 w 142"/>
                  <a:gd name="T45" fmla="*/ 31 h 266"/>
                  <a:gd name="T46" fmla="*/ 89 w 142"/>
                  <a:gd name="T47" fmla="*/ 35 h 266"/>
                  <a:gd name="T48" fmla="*/ 88 w 142"/>
                  <a:gd name="T49" fmla="*/ 41 h 266"/>
                  <a:gd name="T50" fmla="*/ 124 w 142"/>
                  <a:gd name="T51" fmla="*/ 75 h 266"/>
                  <a:gd name="T52" fmla="*/ 89 w 142"/>
                  <a:gd name="T53" fmla="*/ 14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266">
                    <a:moveTo>
                      <a:pt x="94" y="8"/>
                    </a:moveTo>
                    <a:cubicBezTo>
                      <a:pt x="49" y="0"/>
                      <a:pt x="25" y="43"/>
                      <a:pt x="20" y="67"/>
                    </a:cubicBezTo>
                    <a:cubicBezTo>
                      <a:pt x="18" y="83"/>
                      <a:pt x="14" y="122"/>
                      <a:pt x="13" y="161"/>
                    </a:cubicBezTo>
                    <a:cubicBezTo>
                      <a:pt x="4" y="212"/>
                      <a:pt x="4" y="212"/>
                      <a:pt x="4" y="212"/>
                    </a:cubicBezTo>
                    <a:cubicBezTo>
                      <a:pt x="0" y="235"/>
                      <a:pt x="16" y="258"/>
                      <a:pt x="40" y="262"/>
                    </a:cubicBezTo>
                    <a:cubicBezTo>
                      <a:pt x="63" y="266"/>
                      <a:pt x="84" y="253"/>
                      <a:pt x="90" y="227"/>
                    </a:cubicBezTo>
                    <a:cubicBezTo>
                      <a:pt x="92" y="217"/>
                      <a:pt x="93" y="195"/>
                      <a:pt x="94" y="171"/>
                    </a:cubicBezTo>
                    <a:cubicBezTo>
                      <a:pt x="103" y="126"/>
                      <a:pt x="127" y="133"/>
                      <a:pt x="136" y="78"/>
                    </a:cubicBezTo>
                    <a:cubicBezTo>
                      <a:pt x="142" y="44"/>
                      <a:pt x="128" y="14"/>
                      <a:pt x="94" y="8"/>
                    </a:cubicBezTo>
                    <a:close/>
                    <a:moveTo>
                      <a:pt x="89" y="148"/>
                    </a:moveTo>
                    <a:cubicBezTo>
                      <a:pt x="80" y="146"/>
                      <a:pt x="80" y="146"/>
                      <a:pt x="80" y="146"/>
                    </a:cubicBezTo>
                    <a:cubicBezTo>
                      <a:pt x="80" y="146"/>
                      <a:pt x="109" y="96"/>
                      <a:pt x="108" y="81"/>
                    </a:cubicBezTo>
                    <a:cubicBezTo>
                      <a:pt x="107" y="63"/>
                      <a:pt x="89" y="47"/>
                      <a:pt x="85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78" y="45"/>
                      <a:pt x="58" y="54"/>
                      <a:pt x="49" y="68"/>
                    </a:cubicBezTo>
                    <a:cubicBezTo>
                      <a:pt x="42" y="78"/>
                      <a:pt x="34" y="138"/>
                      <a:pt x="34" y="138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7" y="122"/>
                      <a:pt x="27" y="81"/>
                      <a:pt x="36" y="59"/>
                    </a:cubicBezTo>
                    <a:cubicBezTo>
                      <a:pt x="44" y="42"/>
                      <a:pt x="71" y="40"/>
                      <a:pt x="81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32"/>
                      <a:pt x="84" y="31"/>
                      <a:pt x="86" y="31"/>
                    </a:cubicBezTo>
                    <a:cubicBezTo>
                      <a:pt x="88" y="31"/>
                      <a:pt x="89" y="33"/>
                      <a:pt x="89" y="35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97" y="44"/>
                      <a:pt x="123" y="55"/>
                      <a:pt x="124" y="75"/>
                    </a:cubicBezTo>
                    <a:cubicBezTo>
                      <a:pt x="125" y="98"/>
                      <a:pt x="96" y="135"/>
                      <a:pt x="89" y="1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711"/>
              <p:cNvSpPr>
                <a:spLocks noEditPoints="1"/>
              </p:cNvSpPr>
              <p:nvPr/>
            </p:nvSpPr>
            <p:spPr bwMode="auto">
              <a:xfrm>
                <a:off x="8620816" y="5525234"/>
                <a:ext cx="56296" cy="105015"/>
              </a:xfrm>
              <a:custGeom>
                <a:avLst/>
                <a:gdLst>
                  <a:gd name="T0" fmla="*/ 138 w 142"/>
                  <a:gd name="T1" fmla="*/ 212 h 266"/>
                  <a:gd name="T2" fmla="*/ 129 w 142"/>
                  <a:gd name="T3" fmla="*/ 161 h 266"/>
                  <a:gd name="T4" fmla="*/ 122 w 142"/>
                  <a:gd name="T5" fmla="*/ 67 h 266"/>
                  <a:gd name="T6" fmla="*/ 48 w 142"/>
                  <a:gd name="T7" fmla="*/ 8 h 266"/>
                  <a:gd name="T8" fmla="*/ 6 w 142"/>
                  <a:gd name="T9" fmla="*/ 78 h 266"/>
                  <a:gd name="T10" fmla="*/ 48 w 142"/>
                  <a:gd name="T11" fmla="*/ 171 h 266"/>
                  <a:gd name="T12" fmla="*/ 52 w 142"/>
                  <a:gd name="T13" fmla="*/ 227 h 266"/>
                  <a:gd name="T14" fmla="*/ 103 w 142"/>
                  <a:gd name="T15" fmla="*/ 262 h 266"/>
                  <a:gd name="T16" fmla="*/ 138 w 142"/>
                  <a:gd name="T17" fmla="*/ 212 h 266"/>
                  <a:gd name="T18" fmla="*/ 108 w 142"/>
                  <a:gd name="T19" fmla="*/ 138 h 266"/>
                  <a:gd name="T20" fmla="*/ 93 w 142"/>
                  <a:gd name="T21" fmla="*/ 68 h 266"/>
                  <a:gd name="T22" fmla="*/ 59 w 142"/>
                  <a:gd name="T23" fmla="*/ 44 h 266"/>
                  <a:gd name="T24" fmla="*/ 58 w 142"/>
                  <a:gd name="T25" fmla="*/ 44 h 266"/>
                  <a:gd name="T26" fmla="*/ 57 w 142"/>
                  <a:gd name="T27" fmla="*/ 44 h 266"/>
                  <a:gd name="T28" fmla="*/ 34 w 142"/>
                  <a:gd name="T29" fmla="*/ 81 h 266"/>
                  <a:gd name="T30" fmla="*/ 62 w 142"/>
                  <a:gd name="T31" fmla="*/ 146 h 266"/>
                  <a:gd name="T32" fmla="*/ 54 w 142"/>
                  <a:gd name="T33" fmla="*/ 148 h 266"/>
                  <a:gd name="T34" fmla="*/ 18 w 142"/>
                  <a:gd name="T35" fmla="*/ 75 h 266"/>
                  <a:gd name="T36" fmla="*/ 54 w 142"/>
                  <a:gd name="T37" fmla="*/ 41 h 266"/>
                  <a:gd name="T38" fmla="*/ 53 w 142"/>
                  <a:gd name="T39" fmla="*/ 35 h 266"/>
                  <a:gd name="T40" fmla="*/ 56 w 142"/>
                  <a:gd name="T41" fmla="*/ 31 h 266"/>
                  <a:gd name="T42" fmla="*/ 60 w 142"/>
                  <a:gd name="T43" fmla="*/ 33 h 266"/>
                  <a:gd name="T44" fmla="*/ 61 w 142"/>
                  <a:gd name="T45" fmla="*/ 40 h 266"/>
                  <a:gd name="T46" fmla="*/ 61 w 142"/>
                  <a:gd name="T47" fmla="*/ 40 h 266"/>
                  <a:gd name="T48" fmla="*/ 106 w 142"/>
                  <a:gd name="T49" fmla="*/ 59 h 266"/>
                  <a:gd name="T50" fmla="*/ 116 w 142"/>
                  <a:gd name="T51" fmla="*/ 137 h 266"/>
                  <a:gd name="T52" fmla="*/ 108 w 142"/>
                  <a:gd name="T53" fmla="*/ 13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266">
                    <a:moveTo>
                      <a:pt x="138" y="212"/>
                    </a:moveTo>
                    <a:cubicBezTo>
                      <a:pt x="129" y="161"/>
                      <a:pt x="129" y="161"/>
                      <a:pt x="129" y="161"/>
                    </a:cubicBezTo>
                    <a:cubicBezTo>
                      <a:pt x="128" y="122"/>
                      <a:pt x="124" y="83"/>
                      <a:pt x="122" y="67"/>
                    </a:cubicBezTo>
                    <a:cubicBezTo>
                      <a:pt x="117" y="43"/>
                      <a:pt x="93" y="0"/>
                      <a:pt x="48" y="8"/>
                    </a:cubicBezTo>
                    <a:cubicBezTo>
                      <a:pt x="14" y="14"/>
                      <a:pt x="0" y="44"/>
                      <a:pt x="6" y="78"/>
                    </a:cubicBezTo>
                    <a:cubicBezTo>
                      <a:pt x="15" y="133"/>
                      <a:pt x="39" y="126"/>
                      <a:pt x="48" y="171"/>
                    </a:cubicBezTo>
                    <a:cubicBezTo>
                      <a:pt x="49" y="195"/>
                      <a:pt x="50" y="217"/>
                      <a:pt x="52" y="227"/>
                    </a:cubicBezTo>
                    <a:cubicBezTo>
                      <a:pt x="58" y="253"/>
                      <a:pt x="79" y="266"/>
                      <a:pt x="103" y="262"/>
                    </a:cubicBezTo>
                    <a:cubicBezTo>
                      <a:pt x="126" y="258"/>
                      <a:pt x="142" y="235"/>
                      <a:pt x="138" y="212"/>
                    </a:cubicBezTo>
                    <a:close/>
                    <a:moveTo>
                      <a:pt x="108" y="138"/>
                    </a:moveTo>
                    <a:cubicBezTo>
                      <a:pt x="108" y="138"/>
                      <a:pt x="100" y="78"/>
                      <a:pt x="93" y="68"/>
                    </a:cubicBezTo>
                    <a:cubicBezTo>
                      <a:pt x="84" y="54"/>
                      <a:pt x="64" y="45"/>
                      <a:pt x="59" y="44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8" y="44"/>
                      <a:pt x="58" y="44"/>
                      <a:pt x="57" y="44"/>
                    </a:cubicBezTo>
                    <a:cubicBezTo>
                      <a:pt x="53" y="47"/>
                      <a:pt x="35" y="63"/>
                      <a:pt x="34" y="81"/>
                    </a:cubicBezTo>
                    <a:cubicBezTo>
                      <a:pt x="33" y="96"/>
                      <a:pt x="62" y="146"/>
                      <a:pt x="62" y="146"/>
                    </a:cubicBezTo>
                    <a:cubicBezTo>
                      <a:pt x="54" y="148"/>
                      <a:pt x="54" y="148"/>
                      <a:pt x="54" y="148"/>
                    </a:cubicBezTo>
                    <a:cubicBezTo>
                      <a:pt x="46" y="135"/>
                      <a:pt x="17" y="98"/>
                      <a:pt x="18" y="75"/>
                    </a:cubicBezTo>
                    <a:cubicBezTo>
                      <a:pt x="20" y="55"/>
                      <a:pt x="45" y="44"/>
                      <a:pt x="54" y="41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3"/>
                      <a:pt x="54" y="31"/>
                      <a:pt x="56" y="31"/>
                    </a:cubicBezTo>
                    <a:cubicBezTo>
                      <a:pt x="58" y="31"/>
                      <a:pt x="60" y="32"/>
                      <a:pt x="60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71" y="40"/>
                      <a:pt x="98" y="42"/>
                      <a:pt x="106" y="59"/>
                    </a:cubicBezTo>
                    <a:cubicBezTo>
                      <a:pt x="115" y="81"/>
                      <a:pt x="116" y="122"/>
                      <a:pt x="116" y="137"/>
                    </a:cubicBezTo>
                    <a:lnTo>
                      <a:pt x="108" y="1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51" name="图表 150"/>
          <p:cNvGraphicFramePr/>
          <p:nvPr>
            <p:extLst>
              <p:ext uri="{D42A27DB-BD31-4B8C-83A1-F6EECF244321}">
                <p14:modId xmlns:p14="http://schemas.microsoft.com/office/powerpoint/2010/main" val="3758097072"/>
              </p:ext>
            </p:extLst>
          </p:nvPr>
        </p:nvGraphicFramePr>
        <p:xfrm>
          <a:off x="9168062" y="1913785"/>
          <a:ext cx="2719138" cy="343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椭圆 151"/>
          <p:cNvSpPr>
            <a:spLocks noChangeAspect="1"/>
          </p:cNvSpPr>
          <p:nvPr/>
        </p:nvSpPr>
        <p:spPr>
          <a:xfrm>
            <a:off x="10910889" y="407786"/>
            <a:ext cx="82800" cy="82800"/>
          </a:xfrm>
          <a:prstGeom prst="ellipse">
            <a:avLst/>
          </a:prstGeom>
          <a:noFill/>
          <a:ln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文本框 152"/>
          <p:cNvSpPr txBox="1"/>
          <p:nvPr/>
        </p:nvSpPr>
        <p:spPr>
          <a:xfrm>
            <a:off x="10905373" y="358320"/>
            <a:ext cx="110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rgbClr val="55E1D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8530389" y="728962"/>
            <a:ext cx="3456825" cy="738664"/>
          </a:xfrm>
          <a:prstGeom prst="rect">
            <a:avLst/>
          </a:prstGeom>
          <a:noFill/>
          <a:effectLst>
            <a:glow rad="127000">
              <a:schemeClr val="bg1">
                <a:alpha val="1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9072244" y="6009114"/>
            <a:ext cx="2819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9112250" y="5653377"/>
            <a:ext cx="1168400" cy="369332"/>
            <a:chOff x="9112250" y="5653377"/>
            <a:chExt cx="1168400" cy="369332"/>
          </a:xfrm>
        </p:grpSpPr>
        <p:sp>
          <p:nvSpPr>
            <p:cNvPr id="161" name="文本框 160"/>
            <p:cNvSpPr txBox="1"/>
            <p:nvPr/>
          </p:nvSpPr>
          <p:spPr>
            <a:xfrm>
              <a:off x="9112250" y="5653377"/>
              <a:ext cx="116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2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HREE BODY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10083481" y="5766704"/>
              <a:ext cx="68580" cy="55606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 rot="10800000">
              <a:off x="9167814" y="5905138"/>
              <a:ext cx="85406" cy="69248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7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152D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6143477">
            <a:off x="5368266" y="-759179"/>
            <a:ext cx="9945308" cy="9471718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正五边形 5"/>
          <p:cNvSpPr/>
          <p:nvPr/>
        </p:nvSpPr>
        <p:spPr>
          <a:xfrm rot="6142328">
            <a:off x="6752113" y="349211"/>
            <a:ext cx="6268750" cy="5970238"/>
          </a:xfrm>
          <a:prstGeom prst="pentagon">
            <a:avLst/>
          </a:prstGeom>
          <a:noFill/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正五边形 6"/>
          <p:cNvSpPr/>
          <p:nvPr/>
        </p:nvSpPr>
        <p:spPr>
          <a:xfrm rot="6142328">
            <a:off x="5974294" y="-551254"/>
            <a:ext cx="8232381" cy="7840363"/>
          </a:xfrm>
          <a:prstGeom prst="pentagon">
            <a:avLst/>
          </a:prstGeom>
          <a:noFill/>
          <a:ln w="50800">
            <a:solidFill>
              <a:srgbClr val="55E1DB"/>
            </a:solidFill>
            <a:prstDash val="lgDashDotDot"/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6119667">
            <a:off x="8530393" y="2607970"/>
            <a:ext cx="4954554" cy="4718622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6" idx="2"/>
            <a:endCxn id="8" idx="9"/>
          </p:cNvCxnSpPr>
          <p:nvPr/>
        </p:nvCxnSpPr>
        <p:spPr>
          <a:xfrm>
            <a:off x="7385762" y="802582"/>
            <a:ext cx="1632282" cy="2176779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>
            <a:off x="9213445" y="3249969"/>
            <a:ext cx="1079558" cy="969606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6" idx="4"/>
          </p:cNvCxnSpPr>
          <p:nvPr/>
        </p:nvCxnSpPr>
        <p:spPr>
          <a:xfrm>
            <a:off x="6555655" y="4586900"/>
            <a:ext cx="1886670" cy="1102700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50000"/>
                  </a:srgbClr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5650748" y="-591272"/>
            <a:ext cx="2007352" cy="1802908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7296831">
            <a:off x="4667209" y="4395530"/>
            <a:ext cx="1943180" cy="1745270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7202" y="74897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6195" y="3797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-356177" y="-404389"/>
            <a:ext cx="3444492" cy="34444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-818584" y="-866806"/>
            <a:ext cx="4369306" cy="436930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-1293595" y="-1341818"/>
            <a:ext cx="5319330" cy="531933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5811" y="370418"/>
            <a:ext cx="1891982" cy="1882346"/>
            <a:chOff x="1110054" y="654982"/>
            <a:chExt cx="1664596" cy="1656118"/>
          </a:xfrm>
        </p:grpSpPr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448851" y="47552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7" name="Freeform 541"/>
          <p:cNvSpPr>
            <a:spLocks noEditPoints="1"/>
          </p:cNvSpPr>
          <p:nvPr/>
        </p:nvSpPr>
        <p:spPr bwMode="auto">
          <a:xfrm>
            <a:off x="1280782" y="1204490"/>
            <a:ext cx="170574" cy="22671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rgbClr val="F7BD0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59280" y="1117791"/>
            <a:ext cx="126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LOCKED</a:t>
            </a:r>
            <a:endParaRPr lang="zh-CN" altLang="en-US" sz="2000" dirty="0">
              <a:solidFill>
                <a:srgbClr val="E8376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3287997" y="1196122"/>
            <a:ext cx="282398" cy="243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70758" y="3152196"/>
            <a:ext cx="4927600" cy="738664"/>
          </a:xfrm>
          <a:prstGeom prst="rect">
            <a:avLst/>
          </a:prstGeom>
          <a:noFill/>
          <a:effectLst>
            <a:glow rad="127000">
              <a:schemeClr val="bg1">
                <a:alpha val="1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algn="r"/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83272" y="2371272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75</a:t>
            </a:r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5155116" y="2038554"/>
            <a:ext cx="5280361" cy="3057775"/>
          </a:xfrm>
          <a:prstGeom prst="line">
            <a:avLst/>
          </a:prstGeom>
          <a:ln w="3492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2921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4928506" y="1812017"/>
            <a:ext cx="458108" cy="458108"/>
            <a:chOff x="5042806" y="1926317"/>
            <a:chExt cx="458108" cy="458108"/>
          </a:xfrm>
        </p:grpSpPr>
        <p:sp>
          <p:nvSpPr>
            <p:cNvPr id="52" name="椭圆 51"/>
            <p:cNvSpPr/>
            <p:nvPr/>
          </p:nvSpPr>
          <p:spPr>
            <a:xfrm>
              <a:off x="5042806" y="1926317"/>
              <a:ext cx="458108" cy="4581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5244860" y="212837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1" name="图表 60"/>
          <p:cNvGraphicFramePr/>
          <p:nvPr>
            <p:extLst>
              <p:ext uri="{D42A27DB-BD31-4B8C-83A1-F6EECF244321}">
                <p14:modId xmlns:p14="http://schemas.microsoft.com/office/powerpoint/2010/main" val="49300559"/>
              </p:ext>
            </p:extLst>
          </p:nvPr>
        </p:nvGraphicFramePr>
        <p:xfrm>
          <a:off x="223838" y="4005943"/>
          <a:ext cx="4261076" cy="2267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矩形 72"/>
          <p:cNvSpPr/>
          <p:nvPr/>
        </p:nvSpPr>
        <p:spPr>
          <a:xfrm>
            <a:off x="306754" y="6284483"/>
            <a:ext cx="479778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altLang="zh-CN" sz="1600" dirty="0" smtClean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DIAM ORNARE EU VOLUTPAT EST MOLLIS</a:t>
            </a:r>
            <a:endParaRPr lang="en-US" altLang="zh-CN" sz="1600" dirty="0">
              <a:solidFill>
                <a:srgbClr val="09152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9862820" y="4673600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9558020" y="4673600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9475470" y="445770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9155240" y="4474020"/>
            <a:ext cx="57600" cy="5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8894890" y="4327970"/>
            <a:ext cx="72000" cy="72000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>
            <a:off x="8602788" y="4031902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>
            <a:off x="9263190" y="4327970"/>
            <a:ext cx="72000" cy="7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8431340" y="4080320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8215440" y="3921570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>
            <a:off x="8088440" y="3559620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8571040" y="4302570"/>
            <a:ext cx="82800" cy="82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5" grpId="0" animBg="1"/>
      <p:bldP spid="47" grpId="0" animBg="1"/>
      <p:bldP spid="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空心弧 1"/>
          <p:cNvSpPr/>
          <p:nvPr/>
        </p:nvSpPr>
        <p:spPr>
          <a:xfrm rot="5400000">
            <a:off x="5042122" y="-864966"/>
            <a:ext cx="8587932" cy="8587932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4277519" y="-1533458"/>
            <a:ext cx="10001250" cy="990586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235555" y="1464182"/>
            <a:ext cx="1126618" cy="1126618"/>
            <a:chOff x="6588978" y="2035320"/>
            <a:chExt cx="1058400" cy="1058400"/>
          </a:xfrm>
        </p:grpSpPr>
        <p:sp>
          <p:nvSpPr>
            <p:cNvPr id="9" name="椭圆 8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弧形 10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>
                <a:gd name="adj1" fmla="val 5200972"/>
                <a:gd name="adj2" fmla="val 10800000"/>
              </a:avLst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6246" y="2561666"/>
            <a:ext cx="1734668" cy="1734668"/>
            <a:chOff x="2500919" y="2035320"/>
            <a:chExt cx="1058400" cy="1058400"/>
          </a:xfrm>
        </p:grpSpPr>
        <p:sp>
          <p:nvSpPr>
            <p:cNvPr id="13" name="椭圆 12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弧形 14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7226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74527" y="4485176"/>
            <a:ext cx="1458160" cy="1458160"/>
            <a:chOff x="2500919" y="2035320"/>
            <a:chExt cx="1058400" cy="1058400"/>
          </a:xfrm>
        </p:grpSpPr>
        <p:sp>
          <p:nvSpPr>
            <p:cNvPr id="17" name="椭圆 16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弧形 18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>
                <a:gd name="adj1" fmla="val 13260100"/>
                <a:gd name="adj2" fmla="val 19234146"/>
              </a:avLst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57291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 flipV="1">
            <a:off x="3008442" y="2225847"/>
            <a:ext cx="3216146" cy="936453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105864" y="2569580"/>
            <a:ext cx="1096825" cy="1956121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842509" y="467993"/>
            <a:ext cx="1093790" cy="1093790"/>
            <a:chOff x="2423659" y="720723"/>
            <a:chExt cx="1093790" cy="1093790"/>
          </a:xfrm>
        </p:grpSpPr>
        <p:sp>
          <p:nvSpPr>
            <p:cNvPr id="49" name="椭圆 48"/>
            <p:cNvSpPr/>
            <p:nvPr/>
          </p:nvSpPr>
          <p:spPr>
            <a:xfrm>
              <a:off x="2728687" y="1030515"/>
              <a:ext cx="478970" cy="47897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76173" y="875619"/>
              <a:ext cx="786380" cy="786380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423659" y="720723"/>
              <a:ext cx="1093790" cy="1093790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2910572" y="1212400"/>
              <a:ext cx="115200" cy="115200"/>
            </a:xfrm>
            <a:prstGeom prst="ellipse">
              <a:avLst/>
            </a:prstGeom>
            <a:solidFill>
              <a:srgbClr val="55E1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-150312" y="112734"/>
            <a:ext cx="2449012" cy="226851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7467600" y="1702072"/>
            <a:ext cx="3069772" cy="559327"/>
            <a:chOff x="7391400" y="1658257"/>
            <a:chExt cx="3069772" cy="559327"/>
          </a:xfrm>
        </p:grpSpPr>
        <p:sp>
          <p:nvSpPr>
            <p:cNvPr id="62" name="文本框 61"/>
            <p:cNvSpPr txBox="1"/>
            <p:nvPr/>
          </p:nvSpPr>
          <p:spPr>
            <a:xfrm>
              <a:off x="7391400" y="1658257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391400" y="1909807"/>
              <a:ext cx="3069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451522" y="4927872"/>
            <a:ext cx="2523671" cy="568852"/>
            <a:chOff x="9388022" y="4810397"/>
            <a:chExt cx="2523671" cy="568852"/>
          </a:xfrm>
        </p:grpSpPr>
        <p:sp>
          <p:nvSpPr>
            <p:cNvPr id="66" name="文本框 65"/>
            <p:cNvSpPr txBox="1"/>
            <p:nvPr/>
          </p:nvSpPr>
          <p:spPr>
            <a:xfrm>
              <a:off x="9388022" y="4810397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388022" y="5071472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8542" y="4424153"/>
            <a:ext cx="2523671" cy="562502"/>
            <a:chOff x="848542" y="4407643"/>
            <a:chExt cx="2523671" cy="562502"/>
          </a:xfrm>
        </p:grpSpPr>
        <p:sp>
          <p:nvSpPr>
            <p:cNvPr id="70" name="文本框 69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 flipV="1">
            <a:off x="6516914" y="-203200"/>
            <a:ext cx="6705600" cy="477520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315686" y="5693229"/>
            <a:ext cx="6458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8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821" y="348263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0023" y="803346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571" y="889914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-154940" y="1096398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0" y="1580495"/>
            <a:ext cx="12192000" cy="0"/>
          </a:xfrm>
          <a:prstGeom prst="line">
            <a:avLst/>
          </a:prstGeom>
          <a:ln w="190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-7995138" y="-48533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8756924" y="-48533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18756924" y="112541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-7995138" y="112541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0" y="2451150"/>
            <a:ext cx="12192000" cy="0"/>
          </a:xfrm>
          <a:prstGeom prst="line">
            <a:avLst/>
          </a:prstGeom>
          <a:ln w="190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863760" y="1308221"/>
            <a:ext cx="11112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346117" y="1307477"/>
            <a:ext cx="8899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607259" y="1306832"/>
            <a:ext cx="10752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053680" y="1307477"/>
            <a:ext cx="8851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310013" y="1307477"/>
            <a:ext cx="10182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0" y="2018677"/>
            <a:ext cx="12192000" cy="0"/>
          </a:xfrm>
          <a:prstGeom prst="line">
            <a:avLst/>
          </a:prstGeom>
          <a:ln>
            <a:solidFill>
              <a:srgbClr val="55E1D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8212105" y="2653602"/>
            <a:ext cx="3139440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8883804" y="807115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4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altLang="en-US" sz="3600" dirty="0">
              <a:solidFill>
                <a:schemeClr val="accent4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54421" y="271304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3600" dirty="0">
              <a:solidFill>
                <a:srgbClr val="55E1D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0250662" y="3015497"/>
            <a:ext cx="48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altLang="en-US" sz="36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3123" y="5944137"/>
            <a:ext cx="1144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111" name="直接连接符 110"/>
          <p:cNvCxnSpPr/>
          <p:nvPr/>
        </p:nvCxnSpPr>
        <p:spPr>
          <a:xfrm flipV="1">
            <a:off x="4761014" y="1096488"/>
            <a:ext cx="5890167" cy="413536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6619727" y="3696484"/>
            <a:ext cx="523720" cy="523720"/>
            <a:chOff x="6600594" y="3693260"/>
            <a:chExt cx="682104" cy="682104"/>
          </a:xfrm>
        </p:grpSpPr>
        <p:grpSp>
          <p:nvGrpSpPr>
            <p:cNvPr id="113" name="组合 112"/>
            <p:cNvGrpSpPr/>
            <p:nvPr/>
          </p:nvGrpSpPr>
          <p:grpSpPr>
            <a:xfrm>
              <a:off x="6600594" y="3693260"/>
              <a:ext cx="682104" cy="682104"/>
              <a:chOff x="2423659" y="720723"/>
              <a:chExt cx="1093790" cy="1093790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2728687" y="1030515"/>
                <a:ext cx="478970" cy="478970"/>
              </a:xfrm>
              <a:prstGeom prst="ellipse">
                <a:avLst/>
              </a:prstGeom>
              <a:noFill/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542837" y="842282"/>
                <a:ext cx="853052" cy="853052"/>
              </a:xfrm>
              <a:prstGeom prst="ellipse">
                <a:avLst/>
              </a:prstGeom>
              <a:noFill/>
              <a:ln w="6350" cap="flat" cmpd="sng" algn="ctr">
                <a:solidFill>
                  <a:srgbClr val="55E1DB">
                    <a:alpha val="3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2423659" y="720723"/>
                <a:ext cx="1093790" cy="1093790"/>
              </a:xfrm>
              <a:prstGeom prst="ellipse">
                <a:avLst/>
              </a:prstGeom>
              <a:noFill/>
              <a:ln w="6350">
                <a:solidFill>
                  <a:srgbClr val="55E1DB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flipH="1">
                <a:off x="2910572" y="1212400"/>
                <a:ext cx="115200" cy="115200"/>
              </a:xfrm>
              <a:prstGeom prst="ellipse">
                <a:avLst/>
              </a:prstGeom>
              <a:solidFill>
                <a:srgbClr val="55E1D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4" name="弧形 123"/>
            <p:cNvSpPr>
              <a:spLocks noChangeAspect="1"/>
            </p:cNvSpPr>
            <p:nvPr/>
          </p:nvSpPr>
          <p:spPr>
            <a:xfrm>
              <a:off x="6724859" y="3817604"/>
              <a:ext cx="436494" cy="436494"/>
            </a:xfrm>
            <a:prstGeom prst="arc">
              <a:avLst>
                <a:gd name="adj1" fmla="val 21188443"/>
                <a:gd name="adj2" fmla="val 792398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2677224" y="2786499"/>
            <a:ext cx="523720" cy="523720"/>
            <a:chOff x="6600594" y="3693260"/>
            <a:chExt cx="682104" cy="682104"/>
          </a:xfrm>
        </p:grpSpPr>
        <p:grpSp>
          <p:nvGrpSpPr>
            <p:cNvPr id="144" name="组合 143"/>
            <p:cNvGrpSpPr/>
            <p:nvPr/>
          </p:nvGrpSpPr>
          <p:grpSpPr>
            <a:xfrm>
              <a:off x="6600594" y="3693260"/>
              <a:ext cx="682104" cy="682104"/>
              <a:chOff x="2423659" y="720723"/>
              <a:chExt cx="1093790" cy="1093790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2728687" y="1030515"/>
                <a:ext cx="478970" cy="47897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2542837" y="842282"/>
                <a:ext cx="853052" cy="853052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bg1">
                    <a:alpha val="3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2423659" y="720723"/>
                <a:ext cx="1093790" cy="1093790"/>
              </a:xfrm>
              <a:prstGeom prst="ellipse">
                <a:avLst/>
              </a:prstGeom>
              <a:noFill/>
              <a:ln w="6350"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flipH="1">
                <a:off x="2910572" y="1212400"/>
                <a:ext cx="115200" cy="115200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5" name="弧形 144"/>
            <p:cNvSpPr>
              <a:spLocks noChangeAspect="1"/>
            </p:cNvSpPr>
            <p:nvPr/>
          </p:nvSpPr>
          <p:spPr>
            <a:xfrm>
              <a:off x="6724859" y="3817603"/>
              <a:ext cx="436493" cy="436493"/>
            </a:xfrm>
            <a:prstGeom prst="arc">
              <a:avLst>
                <a:gd name="adj1" fmla="val 16533089"/>
                <a:gd name="adj2" fmla="val 3995527"/>
              </a:avLst>
            </a:prstGeom>
            <a:ln w="635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5696854" y="4280700"/>
            <a:ext cx="2523671" cy="562502"/>
            <a:chOff x="848542" y="4407643"/>
            <a:chExt cx="2523671" cy="562502"/>
          </a:xfrm>
        </p:grpSpPr>
        <p:sp>
          <p:nvSpPr>
            <p:cNvPr id="151" name="文本框 150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1677249" y="3336804"/>
            <a:ext cx="2523671" cy="562502"/>
            <a:chOff x="848542" y="4407643"/>
            <a:chExt cx="2523671" cy="562502"/>
          </a:xfrm>
        </p:grpSpPr>
        <p:sp>
          <p:nvSpPr>
            <p:cNvPr id="154" name="文本框 153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56" name="直接连接符 155"/>
          <p:cNvCxnSpPr/>
          <p:nvPr/>
        </p:nvCxnSpPr>
        <p:spPr>
          <a:xfrm flipV="1">
            <a:off x="612142" y="3758382"/>
            <a:ext cx="5196490" cy="36483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椭圆 79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202787" y="4887041"/>
            <a:ext cx="11778738" cy="3311997"/>
            <a:chOff x="202787" y="1836961"/>
            <a:chExt cx="11778738" cy="3311997"/>
          </a:xfrm>
        </p:grpSpPr>
        <p:sp>
          <p:nvSpPr>
            <p:cNvPr id="2" name="任意多边形 1"/>
            <p:cNvSpPr/>
            <p:nvPr/>
          </p:nvSpPr>
          <p:spPr>
            <a:xfrm>
              <a:off x="211660" y="1860550"/>
              <a:ext cx="11749629" cy="3261360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02787" y="1836961"/>
              <a:ext cx="11778738" cy="1561364"/>
              <a:chOff x="202787" y="1836961"/>
              <a:chExt cx="11778738" cy="1561364"/>
            </a:xfrm>
          </p:grpSpPr>
          <p:sp>
            <p:nvSpPr>
              <p:cNvPr id="4" name="椭圆 3"/>
              <p:cNvSpPr>
                <a:spLocks noChangeAspect="1"/>
              </p:cNvSpPr>
              <p:nvPr/>
            </p:nvSpPr>
            <p:spPr>
              <a:xfrm>
                <a:off x="202787" y="300266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>
                <a:spLocks noChangeAspect="1"/>
              </p:cNvSpPr>
              <p:nvPr/>
            </p:nvSpPr>
            <p:spPr>
              <a:xfrm>
                <a:off x="378206" y="31963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1444055" y="33506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>
                <a:spLocks noChangeAspect="1"/>
              </p:cNvSpPr>
              <p:nvPr/>
            </p:nvSpPr>
            <p:spPr>
              <a:xfrm>
                <a:off x="2260030" y="29759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2031430" y="23092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>
                <a:off x="2768030" y="33442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>
                <a:spLocks noChangeAspect="1"/>
              </p:cNvSpPr>
              <p:nvPr/>
            </p:nvSpPr>
            <p:spPr>
              <a:xfrm>
                <a:off x="3091880" y="29759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3891980" y="27092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>
                <a:spLocks noChangeAspect="1"/>
              </p:cNvSpPr>
              <p:nvPr/>
            </p:nvSpPr>
            <p:spPr>
              <a:xfrm>
                <a:off x="5631879" y="183696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>
                <a:spLocks noChangeAspect="1"/>
              </p:cNvSpPr>
              <p:nvPr/>
            </p:nvSpPr>
            <p:spPr>
              <a:xfrm>
                <a:off x="5936680" y="292840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508180" y="30617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/>
            </p:nvSpPr>
            <p:spPr>
              <a:xfrm>
                <a:off x="6832031" y="267598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>
                <a:spLocks noChangeAspect="1"/>
              </p:cNvSpPr>
              <p:nvPr/>
            </p:nvSpPr>
            <p:spPr>
              <a:xfrm>
                <a:off x="7598793" y="28220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>
                <a:off x="8519860" y="33623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>
                <a:off x="8716710" y="30670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>
                <a:off x="9484267" y="20169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9700960" y="25241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0257220" y="3348513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>
                <a:off x="10590594" y="297418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11333545" y="29908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>
                <a:spLocks noChangeAspect="1"/>
              </p:cNvSpPr>
              <p:nvPr/>
            </p:nvSpPr>
            <p:spPr>
              <a:xfrm>
                <a:off x="11738357" y="32742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11945525" y="30837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724281" y="28280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60756" y="3429000"/>
              <a:ext cx="11101669" cy="1719958"/>
              <a:chOff x="460756" y="3429000"/>
              <a:chExt cx="11101669" cy="1719958"/>
            </a:xfrm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460756" y="38694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>
                <a:off x="841756" y="45806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975106" y="39837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>
                <a:off x="1605980" y="4307904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>
                <a:off x="2590230" y="46015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3371280" y="42650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>
                <a:off x="4057080" y="423170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>
                <a:off x="4384105" y="36998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>
                <a:off x="4549205" y="43221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>
                <a:off x="4902424" y="3696717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5044505" y="42205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5200874" y="3924523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6180204" y="511295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6965381" y="422856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>
                <a:off x="7203506" y="359514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>
                <a:off x="7744525" y="424665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>
                <a:off x="7851205" y="397233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>
                <a:off x="8194105" y="342900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>
                <a:off x="8405560" y="39211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>
                <a:off x="8938960" y="438467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9186610" y="45529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>
                <a:off x="10050051" y="444627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>
                <a:off x="10681082" y="394573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>
                <a:off x="10833482" y="4274344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>
                <a:off x="10954926" y="370998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11526425" y="391477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9" name="直接连接符 58"/>
          <p:cNvCxnSpPr/>
          <p:nvPr/>
        </p:nvCxnSpPr>
        <p:spPr>
          <a:xfrm flipV="1">
            <a:off x="4774784" y="395897"/>
            <a:ext cx="1321216" cy="296229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弧形 61"/>
          <p:cNvSpPr/>
          <p:nvPr/>
        </p:nvSpPr>
        <p:spPr>
          <a:xfrm>
            <a:off x="4639423" y="2535720"/>
            <a:ext cx="2888694" cy="2888693"/>
          </a:xfrm>
          <a:prstGeom prst="arc">
            <a:avLst>
              <a:gd name="adj1" fmla="val 12300615"/>
              <a:gd name="adj2" fmla="val 9445869"/>
            </a:avLst>
          </a:prstGeom>
          <a:noFill/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/>
          <p:cNvSpPr>
            <a:spLocks noChangeAspect="1"/>
          </p:cNvSpPr>
          <p:nvPr/>
        </p:nvSpPr>
        <p:spPr>
          <a:xfrm rot="16200000">
            <a:off x="4647747" y="2532667"/>
            <a:ext cx="2887200" cy="2887200"/>
          </a:xfrm>
          <a:prstGeom prst="arc">
            <a:avLst>
              <a:gd name="adj1" fmla="val 15140229"/>
              <a:gd name="adj2" fmla="val 17371624"/>
            </a:avLst>
          </a:prstGeom>
          <a:ln w="50800" cap="rnd">
            <a:solidFill>
              <a:srgbClr val="55E1DB"/>
            </a:solidFill>
            <a:prstDash val="sysDot"/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874684" y="2771241"/>
            <a:ext cx="2424960" cy="2421894"/>
            <a:chOff x="2634963" y="2332154"/>
            <a:chExt cx="2011988" cy="2009443"/>
          </a:xfrm>
        </p:grpSpPr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空心弧 66"/>
          <p:cNvSpPr>
            <a:spLocks noChangeAspect="1"/>
          </p:cNvSpPr>
          <p:nvPr/>
        </p:nvSpPr>
        <p:spPr>
          <a:xfrm>
            <a:off x="4375744" y="2263625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十字形 68"/>
          <p:cNvSpPr/>
          <p:nvPr/>
        </p:nvSpPr>
        <p:spPr>
          <a:xfrm rot="2700000">
            <a:off x="6065478" y="2257549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弧形 69"/>
          <p:cNvSpPr/>
          <p:nvPr/>
        </p:nvSpPr>
        <p:spPr>
          <a:xfrm>
            <a:off x="4175760" y="2052100"/>
            <a:ext cx="3840480" cy="3840480"/>
          </a:xfrm>
          <a:prstGeom prst="arc">
            <a:avLst>
              <a:gd name="adj1" fmla="val 18467765"/>
              <a:gd name="adj2" fmla="val 8156963"/>
            </a:avLst>
          </a:prstGeom>
          <a:noFill/>
          <a:ln w="190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6758395" y="2959847"/>
            <a:ext cx="100800" cy="100800"/>
            <a:chOff x="4188835" y="2481018"/>
            <a:chExt cx="100800" cy="100800"/>
          </a:xfrm>
        </p:grpSpPr>
        <p:sp>
          <p:nvSpPr>
            <p:cNvPr id="72" name="椭圆 7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979705" y="5519443"/>
            <a:ext cx="100800" cy="100800"/>
            <a:chOff x="4188835" y="2481018"/>
            <a:chExt cx="100800" cy="100800"/>
          </a:xfrm>
        </p:grpSpPr>
        <p:sp>
          <p:nvSpPr>
            <p:cNvPr id="75" name="椭圆 74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841618" y="2004369"/>
            <a:ext cx="235557" cy="765724"/>
            <a:chOff x="4801309" y="1141661"/>
            <a:chExt cx="235557" cy="765724"/>
          </a:xfrm>
        </p:grpSpPr>
        <p:sp>
          <p:nvSpPr>
            <p:cNvPr id="78" name="矩形 77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788298" y="2614884"/>
            <a:ext cx="3206019" cy="2888693"/>
            <a:chOff x="3788298" y="2098781"/>
            <a:chExt cx="3206019" cy="2888693"/>
          </a:xfrm>
        </p:grpSpPr>
        <p:sp>
          <p:nvSpPr>
            <p:cNvPr id="86" name="弧形 85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箭头连接符 87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文本框 93"/>
          <p:cNvSpPr txBox="1"/>
          <p:nvPr/>
        </p:nvSpPr>
        <p:spPr>
          <a:xfrm>
            <a:off x="4912275" y="3659023"/>
            <a:ext cx="23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THANKS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flipV="1">
            <a:off x="5355072" y="1444752"/>
            <a:ext cx="421223" cy="944422"/>
          </a:xfrm>
          <a:prstGeom prst="line">
            <a:avLst/>
          </a:prstGeom>
          <a:ln w="12700" cap="rnd">
            <a:solidFill>
              <a:schemeClr val="accent4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5209972" y="336449"/>
            <a:ext cx="718364" cy="1610641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8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67" grpId="0" animBg="1"/>
      <p:bldP spid="69" grpId="0" animBg="1"/>
      <p:bldP spid="70" grpId="0" animBg="1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1165</Words>
  <Application>Microsoft Office PowerPoint</Application>
  <PresentationFormat>宽屏</PresentationFormat>
  <Paragraphs>184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等线 Light</vt:lpstr>
      <vt:lpstr>方正兰亭超细黑简体</vt:lpstr>
      <vt:lpstr>思源黑体 CN Light</vt:lpstr>
      <vt:lpstr>思源黑体 CN Medium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514</cp:revision>
  <dcterms:created xsi:type="dcterms:W3CDTF">2020-06-04T14:13:07Z</dcterms:created>
  <dcterms:modified xsi:type="dcterms:W3CDTF">2020-06-27T14:12:53Z</dcterms:modified>
</cp:coreProperties>
</file>